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f2ecdbd232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f2ecdbd232_0_3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47bc3d6048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347bc3d6048_0_1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4328d5f416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34328d5f416_0_8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7988" y="2843266"/>
            <a:ext cx="14079900" cy="3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7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WOMEN IN FEUDAL JAPAN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481525" y="6560938"/>
            <a:ext cx="136542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4: Empire-Building in Afro-Eurasia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2091750" y="3990625"/>
            <a:ext cx="14104500" cy="30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5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did Tokugawa social and legal structures limit women’s roles and how did women exert agency in spite of these challenges?</a:t>
            </a:r>
            <a:endParaRPr i="1" sz="5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26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2" name="Google Shape;182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83" name="Google Shape;183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87" name="Google Shape;187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88" name="Google Shape;188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9" name="Google Shape;189;p26"/>
          <p:cNvSpPr txBox="1"/>
          <p:nvPr/>
        </p:nvSpPr>
        <p:spPr>
          <a:xfrm>
            <a:off x="2553980" y="1943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5" name="Google Shape;195;p26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7" title="Comparison@2x transparent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5025" y="4515017"/>
            <a:ext cx="2477775" cy="2477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3" name="Google Shape;20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7" name="Google Shape;20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09" name="Google Shape;209;p27"/>
          <p:cNvSpPr txBox="1"/>
          <p:nvPr/>
        </p:nvSpPr>
        <p:spPr>
          <a:xfrm>
            <a:off x="295200" y="1122800"/>
            <a:ext cx="17697600" cy="1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COMPARISON</a:t>
            </a:r>
            <a:endParaRPr sz="900"/>
          </a:p>
        </p:txBody>
      </p:sp>
      <p:grpSp>
        <p:nvGrpSpPr>
          <p:cNvPr id="210" name="Google Shape;210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5" name="Google Shape;215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27"/>
          <p:cNvSpPr txBox="1"/>
          <p:nvPr/>
        </p:nvSpPr>
        <p:spPr>
          <a:xfrm>
            <a:off x="4390650" y="4379305"/>
            <a:ext cx="7315200" cy="27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Inter"/>
                <a:ea typeface="Inter"/>
                <a:cs typeface="Inter"/>
                <a:sym typeface="Inter"/>
              </a:rPr>
              <a:t>Comparison</a:t>
            </a:r>
            <a:endParaRPr b="1" sz="24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both the similarities and the differences between the people, places, events, and ideas studied in history.</a:t>
            </a:r>
            <a:endParaRPr sz="24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7" name="Google Shape;217;p27" title="Screen Shot 2025-03-24 at 2.51.52 PM.png"/>
          <p:cNvPicPr preferRelativeResize="0"/>
          <p:nvPr/>
        </p:nvPicPr>
        <p:blipFill rotWithShape="1">
          <a:blip r:embed="rId5">
            <a:alphaModFix/>
          </a:blip>
          <a:srcRect b="0" l="514" r="504" t="0"/>
          <a:stretch/>
        </p:blipFill>
        <p:spPr>
          <a:xfrm>
            <a:off x="12548425" y="2931850"/>
            <a:ext cx="4446623" cy="58461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8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23" name="Google Shape;223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4" name="Google Shape;224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5" name="Google Shape;225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6" name="Google Shape;226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7" name="Google Shape;227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8" name="Google Shape;228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9" name="Google Shape;229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30" name="Google Shape;230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31" name="Google Shape;231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2" name="Google Shape;232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4" name="Google Shape;234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35" name="Google Shape;235;p28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6" name="Google Shape;236;p28"/>
          <p:cNvSpPr txBox="1"/>
          <p:nvPr/>
        </p:nvSpPr>
        <p:spPr>
          <a:xfrm>
            <a:off x="4646250" y="7907575"/>
            <a:ext cx="89955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-US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Toyohara Chikanobu, “Tomoe Gozen with Uchida Ieyoshi and Hatakeyama no Shigetada,” 1899. Public Domain</a:t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7" name="Google Shape;237;p28"/>
          <p:cNvSpPr txBox="1"/>
          <p:nvPr/>
        </p:nvSpPr>
        <p:spPr>
          <a:xfrm>
            <a:off x="1548750" y="513250"/>
            <a:ext cx="151905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78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VISUAL ANALYSIS SUPPORT</a:t>
            </a:r>
            <a:endParaRPr sz="800"/>
          </a:p>
        </p:txBody>
      </p:sp>
      <p:pic>
        <p:nvPicPr>
          <p:cNvPr id="238" name="Google Shape;23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5138" y="1902223"/>
            <a:ext cx="11577720" cy="583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oogle Shape;243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4" name="Google Shape;244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5" name="Google Shape;245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7" name="Google Shape;247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48" name="Google Shape;248;p29"/>
          <p:cNvSpPr/>
          <p:nvPr/>
        </p:nvSpPr>
        <p:spPr>
          <a:xfrm>
            <a:off x="-1648907" y="-4022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9" name="Google Shape;249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0" name="Google Shape;250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1" name="Google Shape;251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2" name="Google Shape;252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3" name="Google Shape;253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54" name="Google Shape;254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5" name="Google Shape;255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256" name="Google Shape;256;p29"/>
          <p:cNvSpPr txBox="1"/>
          <p:nvPr/>
        </p:nvSpPr>
        <p:spPr>
          <a:xfrm>
            <a:off x="139250" y="670875"/>
            <a:ext cx="17309700" cy="25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COMPARING ROLES OF </a:t>
            </a:r>
            <a:endParaRPr b="1" sz="81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WOMEN IN FEUDAL JAPAN</a:t>
            </a:r>
            <a:endParaRPr sz="1100"/>
          </a:p>
        </p:txBody>
      </p:sp>
      <p:sp>
        <p:nvSpPr>
          <p:cNvPr id="257" name="Google Shape;257;p29"/>
          <p:cNvSpPr txBox="1"/>
          <p:nvPr/>
        </p:nvSpPr>
        <p:spPr>
          <a:xfrm>
            <a:off x="5666300" y="3754800"/>
            <a:ext cx="12296700" cy="48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1: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Observe the four images depicting roles and perspectives of women in feudal Japan.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2: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down what you notice in each image.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3: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what perspective you think the image is trying convey about women.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Step 4: </a:t>
            </a:r>
            <a:r>
              <a:rPr lang="en-US" sz="2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Reflect on the role visual depictions have on our understanding of the past.</a:t>
            </a:r>
            <a:endParaRPr sz="2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58" name="Google Shape;258;p29"/>
          <p:cNvPicPr preferRelativeResize="0"/>
          <p:nvPr/>
        </p:nvPicPr>
        <p:blipFill rotWithShape="1">
          <a:blip r:embed="rId4">
            <a:alphaModFix/>
          </a:blip>
          <a:srcRect b="0" l="24622" r="24556" t="0"/>
          <a:stretch/>
        </p:blipFill>
        <p:spPr>
          <a:xfrm>
            <a:off x="1002275" y="3351025"/>
            <a:ext cx="4320154" cy="566565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